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9" r:id="rId6"/>
    <p:sldId id="257" r:id="rId7"/>
    <p:sldId id="263" r:id="rId8"/>
    <p:sldId id="261" r:id="rId9"/>
    <p:sldId id="258" r:id="rId10"/>
    <p:sldId id="260" r:id="rId11"/>
    <p:sldId id="262" r:id="rId12"/>
  </p:sldIdLst>
  <p:sldSz cx="9144000" cy="6858000" type="screen4x3"/>
  <p:notesSz cx="7077075" cy="93694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808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ru-RU"/>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2C196259-D431-4BF5-8102-46E208C3431B}" type="datetimeFigureOut">
              <a:rPr lang="ru-RU" smtClean="0"/>
              <a:pPr/>
              <a:t>23.02.2013</a:t>
            </a:fld>
            <a:endParaRPr lang="ru-RU"/>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ru-RU"/>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ru-RU"/>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5F82CFFB-F513-4651-9D7D-439B96577122}" type="slidenum">
              <a:rPr lang="ru-RU" smtClean="0"/>
              <a:pPr/>
              <a:t>‹#›</a:t>
            </a:fld>
            <a:endParaRPr lang="ru-RU"/>
          </a:p>
        </p:txBody>
      </p:sp>
    </p:spTree>
    <p:extLst>
      <p:ext uri="{BB962C8B-B14F-4D97-AF65-F5344CB8AC3E}">
        <p14:creationId xmlns:p14="http://schemas.microsoft.com/office/powerpoint/2010/main" val="362258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a:t>pagw page two how can i put it thete?</a:t>
            </a:r>
          </a:p>
        </p:txBody>
      </p:sp>
      <p:sp>
        <p:nvSpPr>
          <p:cNvPr id="4" name="Slide Number Placeholder 3"/>
          <p:cNvSpPr>
            <a:spLocks noGrp="1"/>
          </p:cNvSpPr>
          <p:nvPr>
            <p:ph type="sldNum" sz="quarter" idx="10"/>
          </p:nvPr>
        </p:nvSpPr>
        <p:spPr/>
        <p:txBody>
          <a:bodyPr/>
          <a:lstStyle/>
          <a:p>
            <a:fld id="{5F82CFFB-F513-4651-9D7D-439B96577122}"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0449B-85A4-4BB0-983D-61C5102CAB68}" type="datetimeFigureOut">
              <a:rPr lang="ru-RU" smtClean="0"/>
              <a:pPr/>
              <a:t>23.02.2013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8021A0-9D5F-4A34-91EE-64829328AFD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0449B-85A4-4BB0-983D-61C5102CAB68}" type="datetimeFigureOut">
              <a:rPr lang="ru-RU" smtClean="0"/>
              <a:pPr/>
              <a:t>23.02.2013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021A0-9D5F-4A34-91EE-64829328AFD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1656184"/>
          </a:xfrm>
          <a:solidFill>
            <a:srgbClr val="808000"/>
          </a:solidFill>
        </p:spPr>
        <p:txBody>
          <a:bodyPr tIns="91440" bIns="182880">
            <a:normAutofit fontScale="90000"/>
          </a:bodyPr>
          <a:lstStyle/>
          <a:p>
            <a:r>
              <a:rPr lang="ru-RU" sz="8000" b="1" i="0" dirty="0">
                <a:solidFill>
                  <a:srgbClr val="510000"/>
                </a:solidFill>
                <a:latin typeface="Calibri"/>
              </a:rPr>
              <a:t>Full Circle</a:t>
            </a:r>
          </a:p>
          <a:p>
            <a:r>
              <a:rPr lang="ru-RU" sz="4400" b="0" i="0" dirty="0">
                <a:solidFill>
                  <a:srgbClr val="510000"/>
                </a:solidFill>
                <a:latin typeface="Calibri"/>
              </a:rPr>
              <a:t>Equine</a:t>
            </a:r>
            <a:r>
              <a:rPr lang="en-US" sz="4400" b="0" i="0" dirty="0">
                <a:solidFill>
                  <a:srgbClr val="510000"/>
                </a:solidFill>
                <a:latin typeface="Calibri"/>
              </a:rPr>
              <a:t>Rehabilitation</a:t>
            </a:r>
            <a:r>
              <a:rPr lang="ru-RU" sz="4400" b="0" i="0" dirty="0">
                <a:solidFill>
                  <a:srgbClr val="510000"/>
                </a:solidFill>
                <a:latin typeface="Calibri"/>
              </a:rPr>
              <a:t> Center</a:t>
            </a:r>
          </a:p>
        </p:txBody>
      </p:sp>
      <p:sp>
        <p:nvSpPr>
          <p:cNvPr id="3" name="Subtitle 2"/>
          <p:cNvSpPr>
            <a:spLocks noGrp="1"/>
          </p:cNvSpPr>
          <p:nvPr>
            <p:ph type="subTitle" idx="1"/>
          </p:nvPr>
        </p:nvSpPr>
        <p:spPr>
          <a:xfrm>
            <a:off x="1568450" y="4005064"/>
            <a:ext cx="6210300" cy="720080"/>
          </a:xfrm>
          <a:solidFill>
            <a:srgbClr val="5B0000"/>
          </a:solidFill>
        </p:spPr>
        <p:txBody>
          <a:bodyPr/>
          <a:lstStyle/>
          <a:p>
            <a:r>
              <a:rPr lang="ru-RU" sz="3200" b="1" i="1">
                <a:solidFill>
                  <a:srgbClr val="FFFFFF"/>
                </a:solidFill>
                <a:latin typeface="Calibri"/>
              </a:rPr>
              <a:t>Enriching lives while saving others</a:t>
            </a:r>
          </a:p>
        </p:txBody>
      </p:sp>
      <p:pic>
        <p:nvPicPr>
          <p:cNvPr id="10" name="Picture"/>
          <p:cNvPicPr/>
          <p:nvPr/>
        </p:nvPicPr>
        <p:blipFill>
          <a:blip r:embed="rId3"/>
          <a:stretch>
            <a:fillRect/>
          </a:stretch>
        </p:blipFill>
        <p:spPr>
          <a:xfrm>
            <a:off x="93413" y="29309"/>
            <a:ext cx="1854200" cy="3172668"/>
          </a:xfrm>
          <a:prstGeom prst="rect">
            <a:avLst/>
          </a:prstGeom>
          <a:noFill/>
        </p:spPr>
      </p:pic>
      <p:pic>
        <p:nvPicPr>
          <p:cNvPr id="11" name="Picture"/>
          <p:cNvPicPr/>
          <p:nvPr/>
        </p:nvPicPr>
        <p:blipFill>
          <a:blip r:embed="rId4"/>
          <a:stretch>
            <a:fillRect/>
          </a:stretch>
        </p:blipFill>
        <p:spPr>
          <a:xfrm>
            <a:off x="3314700" y="4622800"/>
            <a:ext cx="2717800" cy="2044700"/>
          </a:xfrm>
          <a:prstGeom prst="rect">
            <a:avLst/>
          </a:prstGeom>
          <a:noFill/>
        </p:spPr>
      </p:pic>
      <p:pic>
        <p:nvPicPr>
          <p:cNvPr id="12" name="Picture"/>
          <p:cNvPicPr/>
          <p:nvPr/>
        </p:nvPicPr>
        <p:blipFill>
          <a:blip r:embed="rId5"/>
          <a:stretch>
            <a:fillRect/>
          </a:stretch>
        </p:blipFill>
        <p:spPr>
          <a:xfrm>
            <a:off x="6197600" y="266700"/>
            <a:ext cx="2730500" cy="2286000"/>
          </a:xfrm>
          <a:prstGeom prst="rect">
            <a:avLst/>
          </a:prstGeom>
          <a:noFill/>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5229200"/>
            <a:ext cx="2051720" cy="115660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584" y="5031037"/>
            <a:ext cx="1872803" cy="15529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406400" y="203200"/>
            <a:ext cx="8483600" cy="1181100"/>
          </a:xfrm>
          <a:solidFill>
            <a:srgbClr val="808000"/>
          </a:solidFill>
        </p:spPr>
        <p:txBody>
          <a:bodyPr/>
          <a:lstStyle/>
          <a:p>
            <a:r>
              <a:rPr lang="en-US" sz="4400" b="0" i="0" dirty="0">
                <a:solidFill>
                  <a:schemeClr val="accent2">
                    <a:lumMod val="50000"/>
                  </a:schemeClr>
                </a:solidFill>
                <a:latin typeface="Calibri"/>
              </a:rPr>
              <a:t>What is Full Circle?</a:t>
            </a:r>
          </a:p>
        </p:txBody>
      </p:sp>
      <p:sp>
        <p:nvSpPr>
          <p:cNvPr id="3" name="Shape 2"/>
          <p:cNvSpPr>
            <a:spLocks noGrp="1"/>
          </p:cNvSpPr>
          <p:nvPr>
            <p:ph idx="1"/>
          </p:nvPr>
        </p:nvSpPr>
        <p:spPr/>
        <p:txBody>
          <a:bodyPr>
            <a:normAutofit fontScale="92500"/>
          </a:bodyPr>
          <a:lstStyle/>
          <a:p>
            <a:r>
              <a:rPr lang="en-US" sz="3200" b="0" i="0" dirty="0">
                <a:solidFill>
                  <a:srgbClr val="000000"/>
                </a:solidFill>
                <a:latin typeface="Calibri"/>
              </a:rPr>
              <a:t>Full Circle is a program designed to provide quality care and rehabilitation for horses in need while preparing them for placement in suitable homes.</a:t>
            </a:r>
          </a:p>
          <a:p>
            <a:r>
              <a:rPr lang="en-US" sz="3200" b="0" i="0" dirty="0">
                <a:solidFill>
                  <a:srgbClr val="000000"/>
                </a:solidFill>
                <a:latin typeface="Calibri"/>
              </a:rPr>
              <a:t>Through our scholarship and volunteer programs Full Circle will allow anyone with the interest in learning and the desire to help an opportunity to participate in the care and handling of these amazing and deserving animals.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127000" y="76200"/>
            <a:ext cx="8953500" cy="749300"/>
          </a:xfrm>
          <a:solidFill>
            <a:srgbClr val="808000"/>
          </a:solidFill>
        </p:spPr>
        <p:txBody>
          <a:bodyPr>
            <a:normAutofit fontScale="90000"/>
          </a:bodyPr>
          <a:lstStyle/>
          <a:p>
            <a:r>
              <a:rPr lang="en-US" sz="4400" b="0" i="0" dirty="0">
                <a:solidFill>
                  <a:srgbClr val="510000"/>
                </a:solidFill>
                <a:latin typeface="Calibri"/>
              </a:rPr>
              <a:t>Why Full Circle?</a:t>
            </a:r>
          </a:p>
        </p:txBody>
      </p:sp>
      <p:sp>
        <p:nvSpPr>
          <p:cNvPr id="3" name="Shape 2"/>
          <p:cNvSpPr>
            <a:spLocks noGrp="1"/>
          </p:cNvSpPr>
          <p:nvPr>
            <p:ph idx="1"/>
          </p:nvPr>
        </p:nvSpPr>
        <p:spPr>
          <a:xfrm>
            <a:off x="431800" y="838200"/>
            <a:ext cx="8204200" cy="5715000"/>
          </a:xfrm>
        </p:spPr>
        <p:txBody>
          <a:bodyPr/>
          <a:lstStyle/>
          <a:p>
            <a:r>
              <a:rPr lang="en-US" sz="3200" b="0" i="0" dirty="0">
                <a:solidFill>
                  <a:srgbClr val="000000"/>
                </a:solidFill>
                <a:latin typeface="Calibri"/>
              </a:rPr>
              <a:t>There is a need for this program.  There are many of us affected by the downturn in our economy and our horses are among the animals whose families may no longer have the means to provide for their care.</a:t>
            </a:r>
          </a:p>
          <a:p>
            <a:r>
              <a:rPr lang="en-US" sz="3200" b="0" i="0" dirty="0">
                <a:solidFill>
                  <a:srgbClr val="000000"/>
                </a:solidFill>
                <a:latin typeface="Calibri"/>
              </a:rPr>
              <a:t>People, especially children, need to experience the joy of connecting with nature. They need to feel the satisfaction that comes from hard work and a job well done. They need the opportunity to help others and receive their gratitude.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994122"/>
          </a:xfrm>
          <a:solidFill>
            <a:srgbClr val="808000"/>
          </a:solidFill>
        </p:spPr>
        <p:txBody>
          <a:bodyPr/>
          <a:lstStyle/>
          <a:p>
            <a:r>
              <a:rPr lang="en-US" dirty="0" smtClean="0">
                <a:solidFill>
                  <a:schemeClr val="accent2">
                    <a:lumMod val="50000"/>
                  </a:schemeClr>
                </a:solidFill>
              </a:rPr>
              <a:t>What Full Circle Can Do…..</a:t>
            </a:r>
            <a:endParaRPr lang="en-US" dirty="0">
              <a:solidFill>
                <a:schemeClr val="accent2">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722" y="3429000"/>
            <a:ext cx="2713299" cy="152955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506467"/>
            <a:ext cx="2699792" cy="1798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627223"/>
            <a:ext cx="2337187" cy="15567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1685105"/>
            <a:ext cx="2163379" cy="144093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3334772"/>
            <a:ext cx="2215902" cy="142678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5070741"/>
            <a:ext cx="2195736" cy="146248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8406" y="5041486"/>
            <a:ext cx="958789" cy="170080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2662" y="4861676"/>
            <a:ext cx="1537648" cy="188061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7311" y="4936203"/>
            <a:ext cx="3203848" cy="180609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35173" y="3304686"/>
            <a:ext cx="1691159" cy="1448255"/>
          </a:xfrm>
          <a:prstGeom prst="rect">
            <a:avLst/>
          </a:prstGeom>
        </p:spPr>
      </p:pic>
    </p:spTree>
    <p:extLst>
      <p:ext uri="{BB962C8B-B14F-4D97-AF65-F5344CB8AC3E}">
        <p14:creationId xmlns:p14="http://schemas.microsoft.com/office/powerpoint/2010/main" val="3590183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solidFill>
            <a:srgbClr val="808000"/>
          </a:solidFill>
        </p:spPr>
        <p:txBody>
          <a:bodyPr/>
          <a:lstStyle/>
          <a:p>
            <a:r>
              <a:rPr lang="en-US" sz="4400" b="0" i="0" dirty="0">
                <a:solidFill>
                  <a:srgbClr val="600000"/>
                </a:solidFill>
                <a:latin typeface="Calibri"/>
              </a:rPr>
              <a:t>Who will benefit from Full Circle? </a:t>
            </a:r>
          </a:p>
        </p:txBody>
      </p:sp>
      <p:sp>
        <p:nvSpPr>
          <p:cNvPr id="3" name="Shape 2"/>
          <p:cNvSpPr>
            <a:spLocks noGrp="1"/>
          </p:cNvSpPr>
          <p:nvPr>
            <p:ph idx="1"/>
          </p:nvPr>
        </p:nvSpPr>
        <p:spPr/>
        <p:txBody>
          <a:bodyPr>
            <a:normAutofit lnSpcReduction="10000"/>
          </a:bodyPr>
          <a:lstStyle/>
          <a:p>
            <a:r>
              <a:rPr lang="en-US" sz="3200" b="0" i="0" dirty="0">
                <a:solidFill>
                  <a:srgbClr val="000000"/>
                </a:solidFill>
                <a:latin typeface="Calibri"/>
              </a:rPr>
              <a:t>Full Circle is designed to provide an opportunity for anyone with the desire to learn and work hard to build the skills needed to handle and care for horses.</a:t>
            </a:r>
          </a:p>
          <a:p>
            <a:r>
              <a:rPr lang="en-US" sz="3200" b="0" i="0" dirty="0">
                <a:solidFill>
                  <a:srgbClr val="000000"/>
                </a:solidFill>
                <a:latin typeface="Calibri"/>
              </a:rPr>
              <a:t>Learning the skills needed to rehabilitate, retrain and rehome the horses in the program at Full Circle will build confidence and compassion in all those fortunate enough to participate in the process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cNvPicPr/>
          <p:nvPr/>
        </p:nvPicPr>
        <p:blipFill>
          <a:blip r:embed="rId2"/>
          <a:stretch>
            <a:fillRect/>
          </a:stretch>
        </p:blipFill>
        <p:spPr>
          <a:xfrm>
            <a:off x="1219200" y="241300"/>
            <a:ext cx="6858000" cy="3835400"/>
          </a:xfrm>
          <a:prstGeom prst="rect">
            <a:avLst/>
          </a:prstGeom>
          <a:noFill/>
        </p:spPr>
      </p:pic>
      <p:sp>
        <p:nvSpPr>
          <p:cNvPr id="19" name="TextBox 12"/>
          <p:cNvSpPr txBox="1"/>
          <p:nvPr/>
        </p:nvSpPr>
        <p:spPr>
          <a:xfrm>
            <a:off x="1409700" y="4191000"/>
            <a:ext cx="6477000" cy="2336800"/>
          </a:xfrm>
          <a:prstGeom prst="rect">
            <a:avLst/>
          </a:prstGeom>
          <a:solidFill>
            <a:srgbClr val="808000"/>
          </a:solidFill>
        </p:spPr>
        <p:txBody>
          <a:bodyPr wrap="square" rtlCol="0">
            <a:spAutoFit/>
          </a:bodyPr>
          <a:lstStyle/>
          <a:p>
            <a:r>
              <a:rPr sz="2000" b="1" i="1">
                <a:solidFill>
                  <a:srgbClr val="510000"/>
                </a:solidFill>
                <a:latin typeface="Arial"/>
              </a:rPr>
              <a:t>We have known for many years how beneficial the outside of a horse can be for the inside of a man. Full Circle is a place where anyone who wishes can experience the magic that occurs when horses and people come together. While the horses are in need of quality care and affection what they give back to their caregivers is often times well beyond words.....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solidFill>
            <a:srgbClr val="808000"/>
          </a:solidFill>
        </p:spPr>
        <p:txBody>
          <a:bodyPr/>
          <a:lstStyle/>
          <a:p>
            <a:r>
              <a:rPr lang="en-US" sz="4400" b="0" i="0" dirty="0">
                <a:solidFill>
                  <a:srgbClr val="510000"/>
                </a:solidFill>
                <a:latin typeface="Calibri"/>
              </a:rPr>
              <a:t>How did Full Circle come to be?</a:t>
            </a:r>
          </a:p>
        </p:txBody>
      </p:sp>
      <p:sp>
        <p:nvSpPr>
          <p:cNvPr id="3" name="Shape 2"/>
          <p:cNvSpPr>
            <a:spLocks noGrp="1"/>
          </p:cNvSpPr>
          <p:nvPr>
            <p:ph idx="1"/>
          </p:nvPr>
        </p:nvSpPr>
        <p:spPr/>
        <p:txBody>
          <a:bodyPr>
            <a:normAutofit lnSpcReduction="10000"/>
          </a:bodyPr>
          <a:lstStyle/>
          <a:p>
            <a:r>
              <a:rPr sz="2800" b="1" i="0">
                <a:solidFill>
                  <a:srgbClr val="000000"/>
                </a:solidFill>
                <a:latin typeface="Arial"/>
              </a:rPr>
              <a:t>Full Circle is the culmination of a livelong passion for horses and a desire to share that passion with other's who will benefit from providing these amazing animals the love and care they deserve.</a:t>
            </a:r>
          </a:p>
          <a:p>
            <a:r>
              <a:rPr sz="2800" b="1" i="0">
                <a:solidFill>
                  <a:srgbClr val="000000"/>
                </a:solidFill>
                <a:latin typeface="Arial"/>
              </a:rPr>
              <a:t>Full Circle is here because there are horses in need of help and there are people who want to help them.</a:t>
            </a:r>
          </a:p>
          <a:p>
            <a:r>
              <a:rPr sz="2800" b="1" i="0">
                <a:solidFill>
                  <a:srgbClr val="000000"/>
                </a:solidFill>
                <a:latin typeface="Arial"/>
              </a:rPr>
              <a:t>Full Circle is here because there are people who need to learn the lessons helping these horses will teach.</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467544" y="260648"/>
            <a:ext cx="8229600" cy="1143000"/>
          </a:xfrm>
          <a:solidFill>
            <a:srgbClr val="808000"/>
          </a:solidFill>
        </p:spPr>
        <p:txBody>
          <a:bodyPr/>
          <a:lstStyle/>
          <a:p>
            <a:r>
              <a:rPr lang="en-US" dirty="0" smtClean="0">
                <a:solidFill>
                  <a:schemeClr val="accent2">
                    <a:lumMod val="50000"/>
                  </a:schemeClr>
                </a:solidFill>
              </a:rPr>
              <a:t>How Can You Help?</a:t>
            </a:r>
            <a:endParaRPr lang="en-US" dirty="0">
              <a:solidFill>
                <a:schemeClr val="accent2">
                  <a:lumMod val="50000"/>
                </a:schemeClr>
              </a:solidFill>
            </a:endParaRPr>
          </a:p>
        </p:txBody>
      </p:sp>
      <p:sp>
        <p:nvSpPr>
          <p:cNvPr id="3" name="Shape 2"/>
          <p:cNvSpPr>
            <a:spLocks noGrp="1"/>
          </p:cNvSpPr>
          <p:nvPr>
            <p:ph idx="1"/>
          </p:nvPr>
        </p:nvSpPr>
        <p:spPr/>
        <p:txBody>
          <a:bodyPr>
            <a:normAutofit/>
          </a:bodyPr>
          <a:lstStyle/>
          <a:p>
            <a:endParaRPr lang="en-US" dirty="0" smtClean="0"/>
          </a:p>
          <a:p>
            <a:r>
              <a:rPr lang="en-US" dirty="0" smtClean="0"/>
              <a:t>Become a Member</a:t>
            </a:r>
          </a:p>
          <a:p>
            <a:r>
              <a:rPr lang="en-US" dirty="0" smtClean="0"/>
              <a:t>Sponsor a Horse</a:t>
            </a:r>
          </a:p>
          <a:p>
            <a:r>
              <a:rPr lang="en-US" dirty="0" smtClean="0"/>
              <a:t>Sponsor a Student</a:t>
            </a:r>
          </a:p>
          <a:p>
            <a:r>
              <a:rPr lang="en-US" dirty="0" smtClean="0"/>
              <a:t>Donate Supplies/Feed/Services</a:t>
            </a:r>
          </a:p>
          <a:p>
            <a:r>
              <a:rPr lang="en-US" dirty="0" smtClean="0"/>
              <a:t>Volunteer Your Time</a:t>
            </a:r>
          </a:p>
          <a:p>
            <a:r>
              <a:rPr lang="en-US" dirty="0" smtClean="0"/>
              <a:t>Help With a Fundraiser</a:t>
            </a:r>
          </a:p>
          <a:p>
            <a:endParaRPr lang="en-US" dirty="0" smtClean="0"/>
          </a:p>
          <a:p>
            <a:endParaRPr lang="en-US" dirty="0" smtClean="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D03728C1E21C4BBED9EA08B5B88DB4" ma:contentTypeVersion="0" ma:contentTypeDescription="Create a new document." ma:contentTypeScope="" ma:versionID="52ebf157d03591bad19b366d08c7e09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75A930-65BB-4F77-B64F-19F268DA4006}">
  <ds:schemaRef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538B779-45E5-4EE7-95BE-52C9A41E93BE}">
  <ds:schemaRefs>
    <ds:schemaRef ds:uri="http://schemas.microsoft.com/sharepoint/v3/contenttype/forms"/>
  </ds:schemaRefs>
</ds:datastoreItem>
</file>

<file path=customXml/itemProps3.xml><?xml version="1.0" encoding="utf-8"?>
<ds:datastoreItem xmlns:ds="http://schemas.openxmlformats.org/officeDocument/2006/customXml" ds:itemID="{EB73A997-F014-40BC-B7F6-6A60FBD15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TotalTime>
  <Words>431</Words>
  <Application>Microsoft Office PowerPoint</Application>
  <PresentationFormat>On-screen Show (4:3)</PresentationFormat>
  <Paragraphs>30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Full Circle EquineRehabilitation Center</vt:lpstr>
      <vt:lpstr>What is Full Circle?</vt:lpstr>
      <vt:lpstr>Why Full Circle?</vt:lpstr>
      <vt:lpstr>What Full Circle Can Do…..</vt:lpstr>
      <vt:lpstr>Who will benefit from Full Circle? </vt:lpstr>
      <vt:lpstr>PowerPoint Presentation</vt:lpstr>
      <vt:lpstr>How did Full Circle come to be?</vt:lpstr>
      <vt:lpstr>How Can You Help?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Cris</cp:lastModifiedBy>
  <cp:revision>14</cp:revision>
  <dcterms:modified xsi:type="dcterms:W3CDTF">2013-02-23T09:48:00Z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0x010100C0D03728C1E21C4BBED9EA08B5B88DB4</vt:lpwstr>
  </property>
</Properties>
</file>